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9" r:id="rId10"/>
    <p:sldId id="265" r:id="rId11"/>
    <p:sldId id="266" r:id="rId12"/>
    <p:sldId id="267" r:id="rId13"/>
    <p:sldId id="270" r:id="rId14"/>
    <p:sldId id="268" r:id="rId15"/>
    <p:sldId id="271" r:id="rId16"/>
    <p:sldId id="272" r:id="rId17"/>
    <p:sldId id="273" r:id="rId18"/>
    <p:sldId id="274" r:id="rId19"/>
    <p:sldId id="25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-werkblad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all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nl-BE"/>
              <a:t>Wat is het doel? </a:t>
            </a:r>
          </a:p>
        </c:rich>
      </c:tx>
      <c:layout>
        <c:manualLayout>
          <c:xMode val="edge"/>
          <c:yMode val="edge"/>
          <c:x val="0.41860411198600178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all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8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1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'Heb je een doel voor ogen'!$A$2:$A$6</c:f>
              <c:strCache>
                <c:ptCount val="5"/>
                <c:pt idx="0">
                  <c:v>Sterk</c:v>
                </c:pt>
                <c:pt idx="1">
                  <c:v>Competitie</c:v>
                </c:pt>
                <c:pt idx="2">
                  <c:v>Conditioneel te zijn</c:v>
                </c:pt>
                <c:pt idx="3">
                  <c:v>Lenigheid</c:v>
                </c:pt>
                <c:pt idx="4">
                  <c:v>Atleet te zijn</c:v>
                </c:pt>
              </c:strCache>
            </c:strRef>
          </c:cat>
          <c:val>
            <c:numRef>
              <c:f>'Heb je een doel voor ogen'!$B$2:$B$6</c:f>
              <c:numCache>
                <c:formatCode>General</c:formatCode>
                <c:ptCount val="5"/>
                <c:pt idx="0">
                  <c:v>10</c:v>
                </c:pt>
                <c:pt idx="1">
                  <c:v>2</c:v>
                </c:pt>
                <c:pt idx="2">
                  <c:v>13</c:v>
                </c:pt>
                <c:pt idx="3">
                  <c:v>1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60-4992-99A9-E5AEAD01409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314027032"/>
        <c:axId val="314027360"/>
        <c:axId val="0"/>
      </c:bar3DChart>
      <c:catAx>
        <c:axId val="314027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14027360"/>
        <c:crosses val="autoZero"/>
        <c:auto val="1"/>
        <c:lblAlgn val="ctr"/>
        <c:lblOffset val="100"/>
        <c:noMultiLvlLbl val="0"/>
      </c:catAx>
      <c:valAx>
        <c:axId val="3140273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14027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nl-BE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nl-BE"/>
              <a:t>Trainingschema?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'Heb je een trainingsschema'!$A$2:$A$4</c:f>
              <c:strCache>
                <c:ptCount val="3"/>
                <c:pt idx="0">
                  <c:v>Ja</c:v>
                </c:pt>
                <c:pt idx="1">
                  <c:v>Nee</c:v>
                </c:pt>
                <c:pt idx="2">
                  <c:v>No</c:v>
                </c:pt>
              </c:strCache>
            </c:strRef>
          </c:cat>
          <c:val>
            <c:numRef>
              <c:f>'Heb je een trainingsschema'!$B$2:$B$4</c:f>
              <c:numCache>
                <c:formatCode>General</c:formatCode>
                <c:ptCount val="3"/>
                <c:pt idx="0">
                  <c:v>12</c:v>
                </c:pt>
                <c:pt idx="1">
                  <c:v>1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74-4AA2-8933-D3BFD1BB8E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116648"/>
        <c:axId val="411115992"/>
      </c:barChart>
      <c:catAx>
        <c:axId val="411116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11115992"/>
        <c:crosses val="autoZero"/>
        <c:auto val="1"/>
        <c:lblAlgn val="ctr"/>
        <c:lblOffset val="100"/>
        <c:noMultiLvlLbl val="0"/>
      </c:catAx>
      <c:valAx>
        <c:axId val="411115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11116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8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0.60812</cdr:x>
      <cdr:y>0.02047</cdr:y>
    </cdr:from>
    <cdr:to>
      <cdr:x>0.99213</cdr:x>
      <cdr:y>0.51647</cdr:y>
    </cdr:to>
    <cdr:pic>
      <cdr:nvPicPr>
        <cdr:cNvPr id="3" name="Afbeelding 2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7099300" y="101600"/>
          <a:ext cx="4482923" cy="2462212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0.71487</cdr:x>
      <cdr:y>0.4035</cdr:y>
    </cdr:from>
    <cdr:to>
      <cdr:x>0.97642</cdr:x>
      <cdr:y>0.71893</cdr:y>
    </cdr:to>
    <cdr:pic>
      <cdr:nvPicPr>
        <cdr:cNvPr id="2" name="Afbeelding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7315298" y="1755775"/>
          <a:ext cx="2676427" cy="1372527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l-NL" smtClean="0"/>
              <a:t>Tekststijl van het model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l-NL" smtClean="0"/>
              <a:t>Tekststijl van het model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v0fyAZjp3a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73375" y="717528"/>
            <a:ext cx="6699250" cy="552472"/>
          </a:xfrm>
        </p:spPr>
        <p:txBody>
          <a:bodyPr>
            <a:normAutofit fontScale="90000"/>
          </a:bodyPr>
          <a:lstStyle/>
          <a:p>
            <a:r>
              <a:rPr lang="nl-BE" sz="3600" dirty="0" smtClean="0"/>
              <a:t>HET PROFIEL VAN DE  LEDEN BIJ JIMS FITNESS</a:t>
            </a:r>
            <a:endParaRPr lang="nl-BE" sz="3600" dirty="0"/>
          </a:p>
        </p:txBody>
      </p:sp>
      <p:sp>
        <p:nvSpPr>
          <p:cNvPr id="4" name="Tekstvak 3"/>
          <p:cNvSpPr txBox="1"/>
          <p:nvPr/>
        </p:nvSpPr>
        <p:spPr>
          <a:xfrm>
            <a:off x="2228850" y="5384800"/>
            <a:ext cx="798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EEN ONDERZOEK DIE TOT STAND WERD GEBRACHT DOOR MICHAEL DE VRIEZE</a:t>
            </a: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166" y="1670050"/>
            <a:ext cx="22098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50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73375" y="717528"/>
            <a:ext cx="6699250" cy="552472"/>
          </a:xfrm>
        </p:spPr>
        <p:txBody>
          <a:bodyPr>
            <a:normAutofit fontScale="90000"/>
          </a:bodyPr>
          <a:lstStyle/>
          <a:p>
            <a:r>
              <a:rPr lang="nl-BE" sz="3600" dirty="0" smtClean="0"/>
              <a:t>WELKE MIDDELEN  WERDEN ER GEBRUIKT?</a:t>
            </a:r>
            <a:endParaRPr lang="nl-BE" sz="3600" dirty="0"/>
          </a:p>
        </p:txBody>
      </p:sp>
      <p:sp>
        <p:nvSpPr>
          <p:cNvPr id="3" name="Tekstvak 2"/>
          <p:cNvSpPr txBox="1"/>
          <p:nvPr/>
        </p:nvSpPr>
        <p:spPr>
          <a:xfrm>
            <a:off x="2070100" y="1625600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STATISTIEKE FORMULES UIT DE WISKUNDE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EEN ONLINE EXEL BESTAND DAT ALS ENQUETE WERD GEBRUIKT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VOORBEREIDING EN BRAINSTORM NAAR DE VRAGEN EN HET DOELPUBLIEK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MOMENTOPNAME VAN 1 AVOND BIJ JIMS FITNESS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ENQUETE WERD ONLINE AFGENOMEN, ANONIEM, TELKENS MET EEN NIEUWE 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ER WERDEN ONGEVEER EEN 41 TAL DEELNEMERS, 6 ERVAN WAREN HIER EN DAAR EENS FOUT MET HUN CRETERIA, 36 IS DUS HET MINIMALE AAN DEELNEMERS DIE DEELNAMEN AAN DEZE PROEF.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ER WERKDEN EEN 10 TAL VRAGEN GESTELD, TELKENS MET AFWISSELING: kwalitatieve en kwantitatieve gegevens,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Later werd </a:t>
            </a:r>
            <a:r>
              <a:rPr lang="nl-BE" dirty="0" err="1" smtClean="0"/>
              <a:t>exel</a:t>
            </a:r>
            <a:r>
              <a:rPr lang="nl-BE" dirty="0" smtClean="0"/>
              <a:t> gebruikt voor het berekenen van de gegevens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Cumulatieve en frequente gegevens kregen elk hun eigen tabel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smtClean="0"/>
              <a:t>Verder zijn er nog verscheidene inzichten toegevoegd, inclusief verscheidene soorten grafieken</a:t>
            </a:r>
          </a:p>
        </p:txBody>
      </p:sp>
    </p:spTree>
    <p:extLst>
      <p:ext uri="{BB962C8B-B14F-4D97-AF65-F5344CB8AC3E}">
        <p14:creationId xmlns:p14="http://schemas.microsoft.com/office/powerpoint/2010/main" val="18004265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 HOE LANG BEN JE AL LID BIJ JIMS?</a:t>
            </a:r>
            <a:endParaRPr lang="nl-BE" sz="32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106" y="1375846"/>
            <a:ext cx="3889085" cy="4351338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191" y="2682358"/>
            <a:ext cx="5590517" cy="30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1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pPr algn="ctr"/>
            <a:r>
              <a:rPr lang="nl-BE" sz="3200" dirty="0" smtClean="0"/>
              <a:t> HOEVEEL KEER PER WEEK KOM JIJ BIJ JIMS?</a:t>
            </a:r>
            <a:endParaRPr lang="nl-BE" sz="3200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0" y="1627188"/>
            <a:ext cx="10813019" cy="3979287"/>
          </a:xfrm>
        </p:spPr>
      </p:pic>
    </p:spTree>
    <p:extLst>
      <p:ext uri="{BB962C8B-B14F-4D97-AF65-F5344CB8AC3E}">
        <p14:creationId xmlns:p14="http://schemas.microsoft.com/office/powerpoint/2010/main" val="2911182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 WAAROM GAAN WE NAAR JIMS?</a:t>
            </a:r>
            <a:endParaRPr lang="nl-BE" sz="3200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35" y="1436688"/>
            <a:ext cx="10160529" cy="5176118"/>
          </a:xfrm>
        </p:spPr>
      </p:pic>
    </p:spTree>
    <p:extLst>
      <p:ext uri="{BB962C8B-B14F-4D97-AF65-F5344CB8AC3E}">
        <p14:creationId xmlns:p14="http://schemas.microsoft.com/office/powerpoint/2010/main" val="405812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 HEB JE EEN DOEL VOOR OGEN?</a:t>
            </a:r>
            <a:endParaRPr lang="nl-BE" sz="3200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162427"/>
              </p:ext>
            </p:extLst>
          </p:nvPr>
        </p:nvGraphicFramePr>
        <p:xfrm>
          <a:off x="399858" y="1627188"/>
          <a:ext cx="11674083" cy="4964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5104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78695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GEBRUIK JE EENTRAININGSSCHEMA?</a:t>
            </a:r>
            <a:endParaRPr lang="nl-BE" sz="3200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141762"/>
              </p:ext>
            </p:extLst>
          </p:nvPr>
        </p:nvGraphicFramePr>
        <p:xfrm>
          <a:off x="1120775" y="1825625"/>
          <a:ext cx="102330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8771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HOEVEEL SHAKES GEBRUIKEN WE  PER WEEK BIJ JIMS?</a:t>
            </a:r>
            <a:endParaRPr lang="nl-BE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815" y="3271693"/>
            <a:ext cx="7840169" cy="2067213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697" y="2109481"/>
            <a:ext cx="3258005" cy="1162212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97" y="2080902"/>
            <a:ext cx="1686160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87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HOEVEEL SHAKES GEBRUIKEN WE  PER WEEK BIJ JIMS?</a:t>
            </a:r>
            <a:endParaRPr lang="nl-BE" sz="32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50" y="1627188"/>
            <a:ext cx="8343899" cy="501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55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98691" y="154541"/>
            <a:ext cx="6699309" cy="1322905"/>
          </a:xfrm>
        </p:spPr>
        <p:txBody>
          <a:bodyPr>
            <a:normAutofit/>
          </a:bodyPr>
          <a:lstStyle/>
          <a:p>
            <a:r>
              <a:rPr lang="nl-BE" sz="3200" dirty="0" smtClean="0"/>
              <a:t>GEBRUIK JE EENVOEDINGSSCHEMA?</a:t>
            </a:r>
            <a:endParaRPr lang="nl-BE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1" y="2051184"/>
            <a:ext cx="7169094" cy="430908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0" y="1911294"/>
            <a:ext cx="1848108" cy="80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18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SPORT JE OOK BUITEN JIMS?</a:t>
            </a:r>
            <a:endParaRPr lang="nl-BE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805" y="3867284"/>
            <a:ext cx="4584589" cy="2755631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94" y="1396206"/>
            <a:ext cx="7645805" cy="223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01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 WAT IS JOUW LEEFTIJD?</a:t>
            </a:r>
            <a:endParaRPr lang="nl-BE" sz="32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1716088"/>
            <a:ext cx="6350000" cy="410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0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0" y="0"/>
            <a:ext cx="10604500" cy="685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167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WAT IS JOUW GEWICHT?</a:t>
            </a:r>
            <a:endParaRPr lang="nl-BE" sz="3200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6811" y="1825625"/>
            <a:ext cx="70009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20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0950" y="301625"/>
            <a:ext cx="631190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WAT IS JOUW GEWICHT?</a:t>
            </a:r>
            <a:endParaRPr lang="nl-BE" sz="3200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200" y="132741"/>
            <a:ext cx="10820400" cy="672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909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2576" y="225425"/>
            <a:ext cx="398025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HOE GROOT BEN JIJ?</a:t>
            </a:r>
            <a:endParaRPr lang="nl-BE" sz="3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202" y="1447681"/>
            <a:ext cx="8686998" cy="52122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126" y="1286382"/>
            <a:ext cx="7868748" cy="55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73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2576" y="225425"/>
            <a:ext cx="3980250" cy="1325563"/>
          </a:xfrm>
        </p:spPr>
        <p:txBody>
          <a:bodyPr>
            <a:normAutofit/>
          </a:bodyPr>
          <a:lstStyle/>
          <a:p>
            <a:r>
              <a:rPr lang="nl-BE" sz="3200" dirty="0" smtClean="0"/>
              <a:t>WAAR WOON JE?</a:t>
            </a:r>
            <a:endParaRPr lang="nl-BE" sz="32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3680"/>
            <a:ext cx="8615030" cy="5169019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213" y="549103"/>
            <a:ext cx="3029373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501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199" y="4254500"/>
            <a:ext cx="5224247" cy="188912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10" y="152400"/>
            <a:ext cx="11868885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2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0fyAZjp3ak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939800"/>
            <a:ext cx="9067800" cy="5100638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3402710" y="16470"/>
            <a:ext cx="5462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nl-NL" sz="5400" b="1" dirty="0" smtClean="0">
                <a:ln/>
                <a:solidFill>
                  <a:schemeClr val="accent3"/>
                </a:solidFill>
              </a:rPr>
              <a:t>SEE YOU IN JIMS!</a:t>
            </a:r>
            <a:endParaRPr lang="nl-NL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023388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epte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85296"/>
    </a:hlink>
    <a:folHlink>
      <a:srgbClr val="993366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TM04033923[[fn=Diepte]]</Template>
  <TotalTime>112</TotalTime>
  <Words>252</Words>
  <Application>Microsoft Office PowerPoint</Application>
  <PresentationFormat>Breedbeeld</PresentationFormat>
  <Paragraphs>31</Paragraphs>
  <Slides>19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2" baseType="lpstr">
      <vt:lpstr>Arial</vt:lpstr>
      <vt:lpstr>Corbel</vt:lpstr>
      <vt:lpstr>Diepte</vt:lpstr>
      <vt:lpstr>HET PROFIEL VAN DE  LEDEN BIJ JIMS FITNESS</vt:lpstr>
      <vt:lpstr>WELKE MIDDELEN  WERDEN ER GEBRUIKT?</vt:lpstr>
      <vt:lpstr> HOE LANG BEN JE AL LID BIJ JIMS?</vt:lpstr>
      <vt:lpstr> HOEVEEL KEER PER WEEK KOM JIJ BIJ JIMS?</vt:lpstr>
      <vt:lpstr> WAAROM GAAN WE NAAR JIMS?</vt:lpstr>
      <vt:lpstr> HEB JE EEN DOEL VOOR OGEN?</vt:lpstr>
      <vt:lpstr>GEBRUIK JE EENTRAININGSSCHEMA?</vt:lpstr>
      <vt:lpstr>HOEVEEL SHAKES GEBRUIKEN WE  PER WEEK BIJ JIMS?</vt:lpstr>
      <vt:lpstr>HOEVEEL SHAKES GEBRUIKEN WE  PER WEEK BIJ JIMS?</vt:lpstr>
      <vt:lpstr>GEBRUIK JE EENVOEDINGSSCHEMA?</vt:lpstr>
      <vt:lpstr>SPORT JE OOK BUITEN JIMS?</vt:lpstr>
      <vt:lpstr> WAT IS JOUW LEEFTIJD?</vt:lpstr>
      <vt:lpstr>PowerPoint-presentatie</vt:lpstr>
      <vt:lpstr>WAT IS JOUW GEWICHT?</vt:lpstr>
      <vt:lpstr>WAT IS JOUW GEWICHT?</vt:lpstr>
      <vt:lpstr>HOE GROOT BEN JIJ?</vt:lpstr>
      <vt:lpstr>WAAR WOON JE?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 PROFIEL VAN DE  LEDEN BIJ JIMS FITNESS</dc:title>
  <dc:creator>manm</dc:creator>
  <cp:lastModifiedBy>manm</cp:lastModifiedBy>
  <cp:revision>13</cp:revision>
  <dcterms:created xsi:type="dcterms:W3CDTF">2017-03-08T15:10:40Z</dcterms:created>
  <dcterms:modified xsi:type="dcterms:W3CDTF">2017-03-08T17:03:16Z</dcterms:modified>
</cp:coreProperties>
</file>