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m" initials="m" lastIdx="2" clrIdx="0">
    <p:extLst>
      <p:ext uri="{19B8F6BF-5375-455C-9EA6-DF929625EA0E}">
        <p15:presenceInfo xmlns:p15="http://schemas.microsoft.com/office/powerpoint/2012/main" userId="man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71600" y="1803404"/>
            <a:ext cx="9448800" cy="2993039"/>
          </a:xfrm>
        </p:spPr>
        <p:txBody>
          <a:bodyPr>
            <a:normAutofit/>
          </a:bodyPr>
          <a:lstStyle/>
          <a:p>
            <a:pPr algn="ctr"/>
            <a:r>
              <a:rPr lang="nl-BE" sz="9600" dirty="0" smtClean="0">
                <a:solidFill>
                  <a:schemeClr val="accent1">
                    <a:lumMod val="75000"/>
                  </a:schemeClr>
                </a:solidFill>
              </a:rPr>
              <a:t>Eindwerk </a:t>
            </a:r>
            <a:r>
              <a:rPr lang="nl-BE" sz="9600" dirty="0" err="1" smtClean="0">
                <a:solidFill>
                  <a:schemeClr val="accent1">
                    <a:lumMod val="75000"/>
                  </a:schemeClr>
                </a:solidFill>
              </a:rPr>
              <a:t>ict</a:t>
            </a:r>
            <a:r>
              <a:rPr lang="nl-BE" sz="9600" dirty="0" smtClean="0">
                <a:solidFill>
                  <a:schemeClr val="accent1">
                    <a:lumMod val="75000"/>
                  </a:schemeClr>
                </a:solidFill>
              </a:rPr>
              <a:t> veiligheid</a:t>
            </a:r>
            <a:endParaRPr lang="nl-BE" sz="9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64524" y="5668820"/>
            <a:ext cx="9448800" cy="685800"/>
          </a:xfrm>
        </p:spPr>
        <p:txBody>
          <a:bodyPr>
            <a:normAutofit fontScale="92500" lnSpcReduction="10000"/>
          </a:bodyPr>
          <a:lstStyle/>
          <a:p>
            <a:r>
              <a:rPr lang="nl-BE" dirty="0" smtClean="0"/>
              <a:t>MICHAEL DE VRIEZE							</a:t>
            </a:r>
          </a:p>
          <a:p>
            <a:r>
              <a:rPr lang="nl-BE" dirty="0" smtClean="0"/>
              <a:t>MARLIES DESCHRYVER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25333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Wat moet er gebeuren?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DE STANDAARD CRETERIA MOET AANGEPAST WORDEN( PASWOORDEN EN DERGELIJKE</a:t>
            </a:r>
          </a:p>
          <a:p>
            <a:r>
              <a:rPr lang="nl-BE" dirty="0" smtClean="0"/>
              <a:t>ROUTER MOET GECONFIGUREERD WORDEN( LEASE TIME, IP, DNS)</a:t>
            </a:r>
          </a:p>
          <a:p>
            <a:r>
              <a:rPr lang="nl-BE" dirty="0" smtClean="0"/>
              <a:t>MAC ADRESSEN MOETEN OPGENOMEN WORDEN</a:t>
            </a:r>
          </a:p>
          <a:p>
            <a:r>
              <a:rPr lang="nl-BE" dirty="0" smtClean="0"/>
              <a:t>KANAAL MOET AFGESTEMD WORDEN</a:t>
            </a:r>
          </a:p>
          <a:p>
            <a:r>
              <a:rPr lang="nl-BE" dirty="0" smtClean="0"/>
              <a:t>WPA 2 BEVEILIGING MOET OPGESTELD WORDEN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622893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Standaard criteria opzoeken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473" r="51559"/>
          <a:stretch/>
        </p:blipFill>
        <p:spPr>
          <a:xfrm>
            <a:off x="-1331495" y="1882834"/>
            <a:ext cx="13523495" cy="365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1955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Beveiliging </a:t>
            </a:r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/>
          <a:srcRect l="4626" t="7225" r="26976" b="13270"/>
          <a:stretch/>
        </p:blipFill>
        <p:spPr>
          <a:xfrm>
            <a:off x="1031855" y="1799707"/>
            <a:ext cx="10244669" cy="4378646"/>
          </a:xfrm>
          <a:prstGeom prst="rect">
            <a:avLst/>
          </a:prstGeom>
        </p:spPr>
      </p:pic>
      <p:sp>
        <p:nvSpPr>
          <p:cNvPr id="7" name="Rechthoek 6"/>
          <p:cNvSpPr/>
          <p:nvPr/>
        </p:nvSpPr>
        <p:spPr>
          <a:xfrm flipH="1">
            <a:off x="6823439" y="1882834"/>
            <a:ext cx="3476030" cy="707886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20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WE VERANDEREN HET PASWOORD</a:t>
            </a:r>
            <a:endParaRPr lang="nl-NL" sz="20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35802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Beveiliging </a:t>
            </a:r>
            <a:endParaRPr lang="nl-BE" dirty="0"/>
          </a:p>
        </p:txBody>
      </p:sp>
      <p:sp>
        <p:nvSpPr>
          <p:cNvPr id="7" name="Rechthoek 6"/>
          <p:cNvSpPr/>
          <p:nvPr/>
        </p:nvSpPr>
        <p:spPr>
          <a:xfrm flipH="1">
            <a:off x="4357984" y="1969466"/>
            <a:ext cx="3476030" cy="707886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20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WE VERANDEREN HET PASWOORD</a:t>
            </a:r>
            <a:endParaRPr lang="nl-NL" sz="20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30" y="2805547"/>
            <a:ext cx="10795739" cy="322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2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IP, </a:t>
            </a:r>
            <a:r>
              <a:rPr lang="nl-BE" dirty="0" err="1" smtClean="0"/>
              <a:t>mac</a:t>
            </a:r>
            <a:r>
              <a:rPr lang="nl-BE" dirty="0" smtClean="0"/>
              <a:t> en dns</a:t>
            </a:r>
            <a:endParaRPr lang="nl-BE" dirty="0"/>
          </a:p>
        </p:txBody>
      </p:sp>
      <p:sp>
        <p:nvSpPr>
          <p:cNvPr id="4" name="Rechthoek 3"/>
          <p:cNvSpPr/>
          <p:nvPr/>
        </p:nvSpPr>
        <p:spPr>
          <a:xfrm>
            <a:off x="176463" y="188283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File Server:		192.168.1.10</a:t>
            </a:r>
          </a:p>
          <a:p>
            <a:r>
              <a:rPr lang="nl-BE" dirty="0"/>
              <a:t>Netwerkprinter 1:	192.168.1.5</a:t>
            </a:r>
          </a:p>
          <a:p>
            <a:r>
              <a:rPr lang="nl-BE" dirty="0"/>
              <a:t>Netwerkprinter 2: 	192.168.1.6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074" y="5037221"/>
            <a:ext cx="6023423" cy="161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8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IP, </a:t>
            </a:r>
            <a:r>
              <a:rPr lang="nl-BE" dirty="0" err="1" smtClean="0"/>
              <a:t>mac</a:t>
            </a:r>
            <a:r>
              <a:rPr lang="nl-BE" dirty="0" smtClean="0"/>
              <a:t> en dns</a:t>
            </a:r>
            <a:endParaRPr lang="nl-BE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624" y="1882834"/>
            <a:ext cx="5352752" cy="3792041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3757808" y="59346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b="1" dirty="0">
                <a:solidFill>
                  <a:schemeClr val="accent3">
                    <a:lumMod val="50000"/>
                  </a:schemeClr>
                </a:solidFill>
              </a:rPr>
              <a:t>File Server:		192.168.1.10</a:t>
            </a:r>
          </a:p>
          <a:p>
            <a:r>
              <a:rPr lang="nl-BE" b="1" dirty="0">
                <a:solidFill>
                  <a:schemeClr val="accent3">
                    <a:lumMod val="50000"/>
                  </a:schemeClr>
                </a:solidFill>
              </a:rPr>
              <a:t>Netwerkprinter 1:	192.168.1.5</a:t>
            </a:r>
          </a:p>
          <a:p>
            <a:r>
              <a:rPr lang="nl-BE" b="1" dirty="0">
                <a:solidFill>
                  <a:schemeClr val="accent3">
                    <a:lumMod val="50000"/>
                  </a:schemeClr>
                </a:solidFill>
              </a:rPr>
              <a:t>Netwerkprinter 2: 	192.168.1.6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3428" y="5806642"/>
            <a:ext cx="4676526" cy="41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48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IP, </a:t>
            </a:r>
            <a:r>
              <a:rPr lang="nl-BE" dirty="0" err="1" smtClean="0"/>
              <a:t>mac</a:t>
            </a:r>
            <a:r>
              <a:rPr lang="nl-BE" dirty="0" smtClean="0"/>
              <a:t> en dns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526093" y="1628384"/>
            <a:ext cx="26054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WE ZOEKEN DE PRIMARY EN SECONDARY DNS OP VAN ONZE PROVIDER</a:t>
            </a:r>
          </a:p>
          <a:p>
            <a:endParaRPr lang="nl-BE" dirty="0"/>
          </a:p>
          <a:p>
            <a:r>
              <a:rPr lang="nl-BE" dirty="0" smtClean="0"/>
              <a:t>IN DIT GEVAL IS DIT PROXIMUS</a:t>
            </a:r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350" y="3651299"/>
            <a:ext cx="6353071" cy="1008662"/>
          </a:xfrm>
          <a:prstGeom prst="rect">
            <a:avLst/>
          </a:prstGeom>
        </p:spPr>
      </p:pic>
      <p:grpSp>
        <p:nvGrpSpPr>
          <p:cNvPr id="11" name="Groep 10"/>
          <p:cNvGrpSpPr/>
          <p:nvPr/>
        </p:nvGrpSpPr>
        <p:grpSpPr>
          <a:xfrm>
            <a:off x="6096000" y="2246811"/>
            <a:ext cx="2460171" cy="1412898"/>
            <a:chOff x="6096000" y="2246811"/>
            <a:chExt cx="2460171" cy="1412898"/>
          </a:xfrm>
        </p:grpSpPr>
        <p:cxnSp>
          <p:nvCxnSpPr>
            <p:cNvPr id="9" name="Rechte verbindingslijn 8"/>
            <p:cNvCxnSpPr/>
            <p:nvPr/>
          </p:nvCxnSpPr>
          <p:spPr>
            <a:xfrm flipV="1">
              <a:off x="6096000" y="2978331"/>
              <a:ext cx="827314" cy="681378"/>
            </a:xfrm>
            <a:prstGeom prst="lin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Afgeronde rechthoek 9"/>
            <p:cNvSpPr/>
            <p:nvPr/>
          </p:nvSpPr>
          <p:spPr>
            <a:xfrm>
              <a:off x="6675120" y="2246811"/>
              <a:ext cx="1881051" cy="836023"/>
            </a:xfrm>
            <a:prstGeom prst="roundRect">
              <a:avLst/>
            </a:prstGeom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dirty="0" smtClean="0"/>
                <a:t>WE VOEREN DE DNS IN</a:t>
              </a:r>
              <a:endParaRPr lang="nl-BE" dirty="0"/>
            </a:p>
          </p:txBody>
        </p:sp>
      </p:grpSp>
    </p:spTree>
    <p:extLst>
      <p:ext uri="{BB962C8B-B14F-4D97-AF65-F5344CB8AC3E}">
        <p14:creationId xmlns:p14="http://schemas.microsoft.com/office/powerpoint/2010/main" val="1169024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OPTIMALE CONFIGURATIE</a:t>
            </a:r>
            <a:endParaRPr lang="nl-BE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638" y="2000218"/>
            <a:ext cx="4932091" cy="324945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025" y="3927127"/>
            <a:ext cx="3603048" cy="2341067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8100291" y="1773382"/>
            <a:ext cx="3158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WE DOWNLOADEN HET PROGRAMMA INSSIDER VOOR HET GESCHIKTE KANAAL TE VINDEN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10346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OPTIMALE CONFIGURATIE</a:t>
            </a:r>
            <a:endParaRPr lang="nl-BE" dirty="0"/>
          </a:p>
        </p:txBody>
      </p:sp>
      <p:sp>
        <p:nvSpPr>
          <p:cNvPr id="7" name="Tekstvak 6"/>
          <p:cNvSpPr txBox="1"/>
          <p:nvPr/>
        </p:nvSpPr>
        <p:spPr>
          <a:xfrm>
            <a:off x="8100291" y="1773382"/>
            <a:ext cx="3158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WE GEBRUIKEN EEN WACHTWOORD VAN 2048 TEKENS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4525" t="8967" r="24181"/>
          <a:stretch/>
        </p:blipFill>
        <p:spPr>
          <a:xfrm>
            <a:off x="0" y="0"/>
            <a:ext cx="12192000" cy="675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64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OPTIMALE CONFIGURATIE</a:t>
            </a:r>
            <a:endParaRPr lang="nl-BE" dirty="0"/>
          </a:p>
        </p:txBody>
      </p:sp>
      <p:sp>
        <p:nvSpPr>
          <p:cNvPr id="7" name="Tekstvak 6"/>
          <p:cNvSpPr txBox="1"/>
          <p:nvPr/>
        </p:nvSpPr>
        <p:spPr>
          <a:xfrm>
            <a:off x="8100291" y="1773382"/>
            <a:ext cx="3158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NOPE, LATEN WE HET HOUDEN OP 16 TEKENS</a:t>
            </a:r>
            <a:endParaRPr lang="nl-BE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07" y="1636857"/>
            <a:ext cx="6767576" cy="271806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236" y="4770560"/>
            <a:ext cx="8047016" cy="55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4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700" y="589806"/>
            <a:ext cx="8610600" cy="1293028"/>
          </a:xfrm>
        </p:spPr>
        <p:txBody>
          <a:bodyPr/>
          <a:lstStyle/>
          <a:p>
            <a:pPr algn="ctr"/>
            <a:r>
              <a:rPr lang="nl-BE" dirty="0" smtClean="0"/>
              <a:t>GEEN POTTEKIJKERS</a:t>
            </a:r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077676">
            <a:off x="872660" y="2944585"/>
            <a:ext cx="10237236" cy="1247476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reflection blurRad="12700" stA="30000" endPos="30000" dist="5000" dir="5400000" sy="-100000" algn="bl" rotWithShape="0"/>
            <a:softEdge rad="63500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Rechthoek 8"/>
          <p:cNvSpPr/>
          <p:nvPr/>
        </p:nvSpPr>
        <p:spPr>
          <a:xfrm>
            <a:off x="1581257" y="4777662"/>
            <a:ext cx="88200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WE VERBERGEN ONZE SSID</a:t>
            </a:r>
          </a:p>
        </p:txBody>
      </p:sp>
    </p:spTree>
    <p:extLst>
      <p:ext uri="{BB962C8B-B14F-4D97-AF65-F5344CB8AC3E}">
        <p14:creationId xmlns:p14="http://schemas.microsoft.com/office/powerpoint/2010/main" val="475782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000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densspoor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TM04033937[[fn=Condensspoor]]</Template>
  <TotalTime>54</TotalTime>
  <Words>143</Words>
  <Application>Microsoft Office PowerPoint</Application>
  <PresentationFormat>Breedbeeld</PresentationFormat>
  <Paragraphs>35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Condensspoor</vt:lpstr>
      <vt:lpstr>Eindwerk ict veiligheid</vt:lpstr>
      <vt:lpstr>Wat moet er gebeuren?</vt:lpstr>
      <vt:lpstr>Standaard criteria opzoeken</vt:lpstr>
      <vt:lpstr>Beveiliging </vt:lpstr>
      <vt:lpstr>Beveiliging </vt:lpstr>
      <vt:lpstr>IP, mac en dns</vt:lpstr>
      <vt:lpstr>IP, mac en dns</vt:lpstr>
      <vt:lpstr>IP, mac en dns</vt:lpstr>
      <vt:lpstr>OPTIMALE CONFIGURATIE</vt:lpstr>
      <vt:lpstr>OPTIMALE CONFIGURATIE</vt:lpstr>
      <vt:lpstr>OPTIMALE CONFIGURATIE</vt:lpstr>
      <vt:lpstr>GEEN POTTEKIJKERS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Eindwerk ict veiligheid</dc:title>
  <dc:creator>manm</dc:creator>
  <cp:lastModifiedBy>manm</cp:lastModifiedBy>
  <cp:revision>7</cp:revision>
  <dcterms:created xsi:type="dcterms:W3CDTF">2017-03-23T10:01:38Z</dcterms:created>
  <dcterms:modified xsi:type="dcterms:W3CDTF">2017-03-23T10:56:33Z</dcterms:modified>
</cp:coreProperties>
</file>