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8" r:id="rId11"/>
    <p:sldId id="277" r:id="rId12"/>
    <p:sldId id="276" r:id="rId13"/>
    <p:sldId id="275" r:id="rId14"/>
    <p:sldId id="274" r:id="rId15"/>
    <p:sldId id="273" r:id="rId16"/>
    <p:sldId id="272" r:id="rId17"/>
    <p:sldId id="271" r:id="rId18"/>
    <p:sldId id="270" r:id="rId19"/>
    <p:sldId id="269" r:id="rId20"/>
    <p:sldId id="268" r:id="rId21"/>
    <p:sldId id="267" r:id="rId22"/>
    <p:sldId id="266" r:id="rId23"/>
    <p:sldId id="265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4/18/2017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13" Type="http://schemas.openxmlformats.org/officeDocument/2006/relationships/image" Target="../media/image21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12" Type="http://schemas.openxmlformats.org/officeDocument/2006/relationships/image" Target="../media/image20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11" Type="http://schemas.openxmlformats.org/officeDocument/2006/relationships/image" Target="../media/image19.jpg"/><Relationship Id="rId5" Type="http://schemas.openxmlformats.org/officeDocument/2006/relationships/image" Target="../media/image13.jpg"/><Relationship Id="rId15" Type="http://schemas.openxmlformats.org/officeDocument/2006/relationships/image" Target="../media/image23.jpg"/><Relationship Id="rId10" Type="http://schemas.openxmlformats.org/officeDocument/2006/relationships/image" Target="../media/image18.jpg"/><Relationship Id="rId4" Type="http://schemas.openxmlformats.org/officeDocument/2006/relationships/image" Target="../media/image12.jpg"/><Relationship Id="rId9" Type="http://schemas.openxmlformats.org/officeDocument/2006/relationships/image" Target="../media/image17.jpg"/><Relationship Id="rId1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EEN CULTUREEL IETS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smtClean="0"/>
              <a:t>MICHAEL DE VRIEZE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30319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Tm="2000">
        <p15:prstTrans prst="curtains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8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82" fill="hold">
                                          <p:stCondLst>
                                            <p:cond delay="18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2" decel="50000" autoRev="1" fill="hold">
                                          <p:stCondLst>
                                            <p:cond delay="18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4" fill="hold">
                                          <p:stCondLst>
                                            <p:cond delay="3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WAAR  GAAN WE NAAR TOE?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526" y="2063750"/>
            <a:ext cx="4947497" cy="3311525"/>
          </a:xfrm>
        </p:spPr>
      </p:pic>
    </p:spTree>
    <p:extLst>
      <p:ext uri="{BB962C8B-B14F-4D97-AF65-F5344CB8AC3E}">
        <p14:creationId xmlns:p14="http://schemas.microsoft.com/office/powerpoint/2010/main" val="1730243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Tm="0">
        <p15:prstTrans prst="fallOver" invX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1201" y="647700"/>
            <a:ext cx="10396882" cy="1151965"/>
          </a:xfrm>
        </p:spPr>
        <p:txBody>
          <a:bodyPr>
            <a:normAutofit/>
          </a:bodyPr>
          <a:lstStyle/>
          <a:p>
            <a:pPr algn="ctr"/>
            <a:r>
              <a:rPr lang="nl-BE" dirty="0" smtClean="0"/>
              <a:t>HET SMAK…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526" y="2063750"/>
            <a:ext cx="4947497" cy="3311525"/>
          </a:xfrm>
        </p:spPr>
      </p:pic>
      <p:sp>
        <p:nvSpPr>
          <p:cNvPr id="5" name="Titel 1"/>
          <p:cNvSpPr txBox="1">
            <a:spLocks/>
          </p:cNvSpPr>
          <p:nvPr/>
        </p:nvSpPr>
        <p:spPr>
          <a:xfrm rot="18637361">
            <a:off x="-3403599" y="23749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dirty="0" smtClean="0"/>
              <a:t>HET SMAK…</a:t>
            </a:r>
            <a:endParaRPr lang="nl-BE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 rot="157440">
            <a:off x="1638301" y="28194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dirty="0" smtClean="0"/>
              <a:t>Als ‘ ge het’ nog niet door hebt!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73420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1201" y="647700"/>
            <a:ext cx="10396882" cy="1151965"/>
          </a:xfrm>
        </p:spPr>
        <p:txBody>
          <a:bodyPr>
            <a:normAutofit/>
          </a:bodyPr>
          <a:lstStyle/>
          <a:p>
            <a:pPr algn="ctr"/>
            <a:r>
              <a:rPr lang="nl-BE" dirty="0" smtClean="0"/>
              <a:t>HET SMAK…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526" y="2063750"/>
            <a:ext cx="4947497" cy="3311525"/>
          </a:xfrm>
        </p:spPr>
      </p:pic>
      <p:sp>
        <p:nvSpPr>
          <p:cNvPr id="5" name="Titel 1"/>
          <p:cNvSpPr txBox="1">
            <a:spLocks/>
          </p:cNvSpPr>
          <p:nvPr/>
        </p:nvSpPr>
        <p:spPr>
          <a:xfrm rot="18637361">
            <a:off x="-3403599" y="23749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dirty="0" smtClean="0"/>
              <a:t>HET SMAK…</a:t>
            </a:r>
            <a:endParaRPr lang="nl-BE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 rot="157440">
            <a:off x="1638301" y="28194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dirty="0" smtClean="0"/>
              <a:t>Als ‘ ge het’ nog niet door hebt!</a:t>
            </a:r>
            <a:endParaRPr lang="nl-BE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1617382" y="71717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dirty="0" smtClean="0">
                <a:solidFill>
                  <a:srgbClr val="7030A0"/>
                </a:solidFill>
              </a:rPr>
              <a:t>Hier zie, </a:t>
            </a:r>
            <a:r>
              <a:rPr lang="nl-BE" dirty="0" err="1" smtClean="0">
                <a:solidFill>
                  <a:srgbClr val="7030A0"/>
                </a:solidFill>
              </a:rPr>
              <a:t>boenke</a:t>
            </a:r>
            <a:r>
              <a:rPr lang="nl-BE" dirty="0" smtClean="0">
                <a:solidFill>
                  <a:srgbClr val="7030A0"/>
                </a:solidFill>
              </a:rPr>
              <a:t> erop!</a:t>
            </a:r>
            <a:endParaRPr lang="nl-BE" dirty="0">
              <a:solidFill>
                <a:srgbClr val="7030A0"/>
              </a:solidFill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662" y="1952625"/>
            <a:ext cx="6924675" cy="2952750"/>
          </a:xfrm>
          <a:prstGeom prst="rect">
            <a:avLst/>
          </a:prstGeom>
        </p:spPr>
      </p:pic>
      <p:grpSp>
        <p:nvGrpSpPr>
          <p:cNvPr id="11" name="Groep 10"/>
          <p:cNvGrpSpPr/>
          <p:nvPr/>
        </p:nvGrpSpPr>
        <p:grpSpPr>
          <a:xfrm>
            <a:off x="639622" y="4675836"/>
            <a:ext cx="4976973" cy="1155700"/>
            <a:chOff x="639622" y="4675836"/>
            <a:chExt cx="4976973" cy="1155700"/>
          </a:xfrm>
        </p:grpSpPr>
        <p:cxnSp>
          <p:nvCxnSpPr>
            <p:cNvPr id="9" name="Rechte verbindingslijn 8"/>
            <p:cNvCxnSpPr/>
            <p:nvPr/>
          </p:nvCxnSpPr>
          <p:spPr>
            <a:xfrm flipH="1">
              <a:off x="3524472" y="4847052"/>
              <a:ext cx="2092123" cy="3345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al 9"/>
            <p:cNvSpPr/>
            <p:nvPr/>
          </p:nvSpPr>
          <p:spPr>
            <a:xfrm>
              <a:off x="639622" y="4675836"/>
              <a:ext cx="2971800" cy="11557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8000" dirty="0" smtClean="0"/>
                <a:t>BAM</a:t>
              </a:r>
              <a:endParaRPr lang="nl-BE" sz="8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8190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vortex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Wat zien we daar?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BE" dirty="0" smtClean="0"/>
              <a:t>WEL EUH, een of andere James </a:t>
            </a:r>
            <a:r>
              <a:rPr lang="nl-BE" dirty="0" smtClean="0"/>
              <a:t>welling…..</a:t>
            </a:r>
            <a:endParaRPr lang="nl-BE" dirty="0"/>
          </a:p>
        </p:txBody>
      </p:sp>
      <p:grpSp>
        <p:nvGrpSpPr>
          <p:cNvPr id="4" name="Groep 3"/>
          <p:cNvGrpSpPr/>
          <p:nvPr/>
        </p:nvGrpSpPr>
        <p:grpSpPr>
          <a:xfrm rot="1899290">
            <a:off x="-287478" y="4796735"/>
            <a:ext cx="4976973" cy="1155700"/>
            <a:chOff x="639622" y="4675836"/>
            <a:chExt cx="4976973" cy="1155700"/>
          </a:xfrm>
        </p:grpSpPr>
        <p:cxnSp>
          <p:nvCxnSpPr>
            <p:cNvPr id="5" name="Rechte verbindingslijn 4"/>
            <p:cNvCxnSpPr/>
            <p:nvPr/>
          </p:nvCxnSpPr>
          <p:spPr>
            <a:xfrm flipH="1">
              <a:off x="3524472" y="4847052"/>
              <a:ext cx="2092123" cy="3345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al 5"/>
            <p:cNvSpPr/>
            <p:nvPr/>
          </p:nvSpPr>
          <p:spPr>
            <a:xfrm>
              <a:off x="639622" y="4675836"/>
              <a:ext cx="2971800" cy="11557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3600" dirty="0" smtClean="0"/>
                <a:t>James, wie?</a:t>
              </a:r>
              <a:endParaRPr lang="nl-BE" sz="3600" dirty="0"/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6619612" y="1485546"/>
            <a:ext cx="4976973" cy="1155700"/>
            <a:chOff x="639622" y="4675836"/>
            <a:chExt cx="4976973" cy="1155700"/>
          </a:xfrm>
        </p:grpSpPr>
        <p:cxnSp>
          <p:nvCxnSpPr>
            <p:cNvPr id="8" name="Rechte verbindingslijn 7"/>
            <p:cNvCxnSpPr/>
            <p:nvPr/>
          </p:nvCxnSpPr>
          <p:spPr>
            <a:xfrm flipH="1">
              <a:off x="3524472" y="4847052"/>
              <a:ext cx="2092123" cy="3345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al 8"/>
            <p:cNvSpPr/>
            <p:nvPr/>
          </p:nvSpPr>
          <p:spPr>
            <a:xfrm>
              <a:off x="639622" y="4675836"/>
              <a:ext cx="2971800" cy="11557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3200" dirty="0" smtClean="0"/>
                <a:t>JAMES </a:t>
              </a:r>
              <a:r>
                <a:rPr lang="nl-BE" sz="3200" dirty="0" smtClean="0"/>
                <a:t>WELLING!</a:t>
              </a:r>
              <a:endParaRPr lang="nl-BE" sz="3200" dirty="0"/>
            </a:p>
          </p:txBody>
        </p:sp>
      </p:grpSp>
      <p:pic>
        <p:nvPicPr>
          <p:cNvPr id="10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66403">
            <a:off x="3546128" y="2262937"/>
            <a:ext cx="5011346" cy="2139881"/>
          </a:xfrm>
          <a:prstGeom prst="rect">
            <a:avLst/>
          </a:prstGeom>
        </p:spPr>
      </p:pic>
      <p:grpSp>
        <p:nvGrpSpPr>
          <p:cNvPr id="20" name="Groep 19"/>
          <p:cNvGrpSpPr/>
          <p:nvPr/>
        </p:nvGrpSpPr>
        <p:grpSpPr>
          <a:xfrm>
            <a:off x="1962026" y="4376181"/>
            <a:ext cx="4233705" cy="1294067"/>
            <a:chOff x="1962026" y="4376181"/>
            <a:chExt cx="4233705" cy="1294067"/>
          </a:xfrm>
        </p:grpSpPr>
        <p:sp>
          <p:nvSpPr>
            <p:cNvPr id="13" name="Ovaal 12"/>
            <p:cNvSpPr/>
            <p:nvPr/>
          </p:nvSpPr>
          <p:spPr>
            <a:xfrm>
              <a:off x="3223931" y="4514548"/>
              <a:ext cx="2971800" cy="1155700"/>
            </a:xfrm>
            <a:prstGeom prst="ellipse">
              <a:avLst/>
            </a:prstGeom>
            <a:scene3d>
              <a:camera prst="isometricOffAxis2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4000" dirty="0" smtClean="0"/>
                <a:t>DIE KEN IK NIE!</a:t>
              </a:r>
              <a:endParaRPr lang="nl-BE" sz="4000" dirty="0"/>
            </a:p>
          </p:txBody>
        </p:sp>
        <p:pic>
          <p:nvPicPr>
            <p:cNvPr id="14" name="Afbeelding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412861">
              <a:off x="1962026" y="4376181"/>
              <a:ext cx="2103302" cy="347502"/>
            </a:xfrm>
            <a:prstGeom prst="rect">
              <a:avLst/>
            </a:prstGeom>
          </p:spPr>
        </p:pic>
      </p:grpSp>
      <p:grpSp>
        <p:nvGrpSpPr>
          <p:cNvPr id="16" name="Groep 15"/>
          <p:cNvGrpSpPr/>
          <p:nvPr/>
        </p:nvGrpSpPr>
        <p:grpSpPr>
          <a:xfrm>
            <a:off x="7158276" y="3367680"/>
            <a:ext cx="4976973" cy="1155700"/>
            <a:chOff x="639622" y="4675836"/>
            <a:chExt cx="4976973" cy="1155700"/>
          </a:xfrm>
        </p:grpSpPr>
        <p:cxnSp>
          <p:nvCxnSpPr>
            <p:cNvPr id="17" name="Rechte verbindingslijn 16"/>
            <p:cNvCxnSpPr/>
            <p:nvPr/>
          </p:nvCxnSpPr>
          <p:spPr>
            <a:xfrm flipH="1">
              <a:off x="3524472" y="4847052"/>
              <a:ext cx="2092123" cy="3345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al 17"/>
            <p:cNvSpPr/>
            <p:nvPr/>
          </p:nvSpPr>
          <p:spPr>
            <a:xfrm>
              <a:off x="639622" y="4675836"/>
              <a:ext cx="2971800" cy="11557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2800" dirty="0" smtClean="0"/>
                <a:t>ZIT, ZWIJGT EN LUUSTERT!</a:t>
              </a:r>
              <a:endParaRPr lang="nl-BE" sz="2800" dirty="0"/>
            </a:p>
          </p:txBody>
        </p:sp>
      </p:grpSp>
      <p:pic>
        <p:nvPicPr>
          <p:cNvPr id="19" name="Afbeelding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1634" y="3991580"/>
            <a:ext cx="5206435" cy="26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413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3000">
        <p14:honeycomb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James </a:t>
            </a:r>
            <a:r>
              <a:rPr lang="nl-BE" dirty="0" smtClean="0"/>
              <a:t>welling </a:t>
            </a:r>
            <a:r>
              <a:rPr lang="nl-BE" dirty="0" smtClean="0"/>
              <a:t>da is </a:t>
            </a:r>
            <a:r>
              <a:rPr lang="nl-BE" dirty="0" err="1" smtClean="0"/>
              <a:t>nen</a:t>
            </a:r>
            <a:r>
              <a:rPr lang="nl-BE" dirty="0" smtClean="0"/>
              <a:t> artiest!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BE" dirty="0" smtClean="0"/>
              <a:t>KIJK HIER ZIE, ne foto van hem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051" y="2191606"/>
            <a:ext cx="2687782" cy="3054768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5491942" y="2191606"/>
            <a:ext cx="2892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>
                <a:solidFill>
                  <a:srgbClr val="00B050"/>
                </a:solidFill>
              </a:rPr>
              <a:t>SCHUUN HE?</a:t>
            </a:r>
            <a:endParaRPr lang="nl-BE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8803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James </a:t>
            </a:r>
            <a:r>
              <a:rPr lang="nl-BE" dirty="0" smtClean="0"/>
              <a:t>welling </a:t>
            </a:r>
            <a:r>
              <a:rPr lang="nl-BE" dirty="0" smtClean="0"/>
              <a:t>da is </a:t>
            </a:r>
            <a:r>
              <a:rPr lang="nl-BE" dirty="0" err="1" smtClean="0"/>
              <a:t>nen</a:t>
            </a:r>
            <a:r>
              <a:rPr lang="nl-BE" dirty="0" smtClean="0"/>
              <a:t> artiest!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753" y="2063396"/>
            <a:ext cx="1706880" cy="1939935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789709" y="2063396"/>
            <a:ext cx="27930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-MIXT TECHNOLOGIE MET SCHILDERKUNST</a:t>
            </a:r>
          </a:p>
          <a:p>
            <a:r>
              <a:rPr lang="nl-BE" dirty="0" smtClean="0"/>
              <a:t>-GEGBRUIKT FILTERS EN AUDIO</a:t>
            </a:r>
          </a:p>
          <a:p>
            <a:r>
              <a:rPr lang="nl-BE" dirty="0" smtClean="0"/>
              <a:t>-IS EIGENLIJK NIET ECHT BIJZONDER, maar </a:t>
            </a:r>
            <a:r>
              <a:rPr lang="nl-BE" dirty="0" err="1" smtClean="0"/>
              <a:t>ssst</a:t>
            </a:r>
            <a:r>
              <a:rPr lang="nl-BE" dirty="0" smtClean="0"/>
              <a:t>!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348126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James </a:t>
            </a:r>
            <a:r>
              <a:rPr lang="nl-BE" dirty="0" smtClean="0"/>
              <a:t>welling </a:t>
            </a:r>
            <a:r>
              <a:rPr lang="nl-BE" dirty="0" smtClean="0"/>
              <a:t>da is </a:t>
            </a:r>
            <a:r>
              <a:rPr lang="nl-BE" dirty="0" err="1" smtClean="0"/>
              <a:t>nen</a:t>
            </a:r>
            <a:r>
              <a:rPr lang="nl-BE" dirty="0" smtClean="0"/>
              <a:t> artiest!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753" y="2063396"/>
            <a:ext cx="1706880" cy="1939935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789709" y="2063396"/>
            <a:ext cx="27930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-MIXT TECHNOLOGIE MET SCHILDERKUNST</a:t>
            </a:r>
          </a:p>
          <a:p>
            <a:r>
              <a:rPr lang="nl-BE" dirty="0" smtClean="0"/>
              <a:t>-GEGBRUIKT FILTERS EN AUDIO</a:t>
            </a:r>
          </a:p>
          <a:p>
            <a:r>
              <a:rPr lang="nl-BE" dirty="0" smtClean="0"/>
              <a:t>-IS EIGENLIJK NIET ECHT BIJZONDER, maar </a:t>
            </a:r>
            <a:r>
              <a:rPr lang="nl-BE" dirty="0" err="1" smtClean="0"/>
              <a:t>ssst</a:t>
            </a:r>
            <a:r>
              <a:rPr lang="nl-BE" dirty="0" smtClean="0"/>
              <a:t>!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60435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500">
        <p14:flash/>
      </p:transition>
    </mc:Choice>
    <mc:Fallback>
      <p:transition spd="slow" advClick="0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Enkele voorbeelden</a:t>
            </a:r>
            <a:endParaRPr lang="nl-BE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392" y="104962"/>
            <a:ext cx="5905500" cy="442912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392" y="502612"/>
            <a:ext cx="5905500" cy="3933825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392" y="652612"/>
            <a:ext cx="5905500" cy="3933825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92" y="802612"/>
            <a:ext cx="5905500" cy="3933825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392" y="952612"/>
            <a:ext cx="5905500" cy="3933825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392" y="1102612"/>
            <a:ext cx="5905500" cy="3933825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292" y="862087"/>
            <a:ext cx="3695700" cy="4714875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267" y="350100"/>
            <a:ext cx="4857750" cy="6038850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392" y="1552612"/>
            <a:ext cx="5905500" cy="3933825"/>
          </a:xfrm>
          <a:prstGeom prst="rect">
            <a:avLst/>
          </a:prstGeom>
        </p:spPr>
      </p:pic>
      <p:pic>
        <p:nvPicPr>
          <p:cNvPr id="14" name="Afbeelding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392" y="1312087"/>
            <a:ext cx="5905500" cy="4714875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267" y="781050"/>
            <a:ext cx="4857750" cy="607695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92" y="1935937"/>
            <a:ext cx="5905500" cy="4067175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17" y="2062125"/>
            <a:ext cx="5505450" cy="4114800"/>
          </a:xfrm>
          <a:prstGeom prst="rect">
            <a:avLst/>
          </a:prstGeom>
        </p:spPr>
      </p:pic>
      <p:pic>
        <p:nvPicPr>
          <p:cNvPr id="18" name="Afbeelding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392" y="2302612"/>
            <a:ext cx="590550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483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>
        <p14:ferris dir="l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798" y="307558"/>
            <a:ext cx="7292713" cy="485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997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gallery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736" y="89321"/>
            <a:ext cx="7154019" cy="534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27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gallery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fbeelding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428" y="398081"/>
            <a:ext cx="6719878" cy="462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537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gallery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602" y="215785"/>
            <a:ext cx="4008683" cy="501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18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gallery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693" y="191267"/>
            <a:ext cx="6429673" cy="513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44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gallery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446" y="571711"/>
            <a:ext cx="6804118" cy="453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22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gallery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541" y="74815"/>
            <a:ext cx="4393289" cy="546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63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gallery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0" y="180444"/>
            <a:ext cx="3964281" cy="505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878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gallery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992" y="622910"/>
            <a:ext cx="6735342" cy="448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597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gallery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13" y="637067"/>
            <a:ext cx="6632419" cy="441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54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gallery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400" y="669609"/>
            <a:ext cx="6772720" cy="451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154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gallery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927" y="592114"/>
            <a:ext cx="6622539" cy="441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866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gallery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429" y="510924"/>
            <a:ext cx="6570737" cy="437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72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gallery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974" y="262903"/>
            <a:ext cx="6649142" cy="498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79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gallery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263146" y="1625601"/>
            <a:ext cx="11200502" cy="144655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8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http://</a:t>
            </a:r>
            <a:r>
              <a:rPr lang="nl-NL" sz="88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jameswelling.net</a:t>
            </a:r>
            <a:endParaRPr lang="nl-NL" sz="88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80208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000">
        <p15:prstTrans prst="drap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elangrijke gebeurtenis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Belangrijke gebeurtenis</Template>
  <TotalTime>132</TotalTime>
  <Words>160</Words>
  <Application>Microsoft Office PowerPoint</Application>
  <PresentationFormat>Breedbeeld</PresentationFormat>
  <Paragraphs>30</Paragraphs>
  <Slides>24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27" baseType="lpstr">
      <vt:lpstr>Arial</vt:lpstr>
      <vt:lpstr>Impact</vt:lpstr>
      <vt:lpstr>Belangrijke gebeurtenis</vt:lpstr>
      <vt:lpstr>EEN CULTUREEL IETS</vt:lpstr>
      <vt:lpstr>WAAR  GAAN WE NAAR TOE?</vt:lpstr>
      <vt:lpstr>HET SMAK…</vt:lpstr>
      <vt:lpstr>HET SMAK…</vt:lpstr>
      <vt:lpstr>Wat zien we daar?</vt:lpstr>
      <vt:lpstr>James welling da is nen artiest!</vt:lpstr>
      <vt:lpstr>James welling da is nen artiest!</vt:lpstr>
      <vt:lpstr>James welling da is nen artiest!</vt:lpstr>
      <vt:lpstr>Enkele voorbeelden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EEN CULTUREEL IETS</dc:title>
  <dc:creator>manm</dc:creator>
  <cp:lastModifiedBy>manm</cp:lastModifiedBy>
  <cp:revision>19</cp:revision>
  <dcterms:created xsi:type="dcterms:W3CDTF">2017-03-31T12:36:49Z</dcterms:created>
  <dcterms:modified xsi:type="dcterms:W3CDTF">2017-04-18T08:27:33Z</dcterms:modified>
</cp:coreProperties>
</file>